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24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E52BDC-A02C-49F8-903B-B5A8C3DC5D92}" type="datetimeFigureOut">
              <a:rPr lang="en-US" smtClean="0"/>
              <a:t>9/13/2011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E41EE9-6543-4EC5-89EF-B22701EB22D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601453" y="1066800"/>
            <a:ext cx="786535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Here is some red word Art</a:t>
            </a:r>
            <a:endParaRPr lang="en-U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Michael McCandless</cp:lastModifiedBy>
  <cp:revision>1</cp:revision>
  <dcterms:created xsi:type="dcterms:W3CDTF">2011-09-13T16:25:03Z</dcterms:created>
  <dcterms:modified xsi:type="dcterms:W3CDTF">2011-09-13T16:25:36Z</dcterms:modified>
</cp:coreProperties>
</file>

<file path=docProps/thumbnail.jpeg>
</file>